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270" r:id="rId3"/>
    <p:sldId id="259" r:id="rId4"/>
    <p:sldId id="264" r:id="rId5"/>
    <p:sldId id="269" r:id="rId6"/>
    <p:sldId id="271" r:id="rId7"/>
    <p:sldId id="274" r:id="rId8"/>
    <p:sldId id="275" r:id="rId9"/>
    <p:sldId id="27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</p14:sldIdLst>
        </p14:section>
        <p14:section name="Title, main slides" id="{B26F6679-C236-4D3D-BC2F-CAE5ED400718}">
          <p14:sldIdLst>
            <p14:sldId id="264"/>
            <p14:sldId id="269"/>
            <p14:sldId id="271"/>
            <p14:sldId id="274"/>
            <p14:sldId id="275"/>
            <p14:sldId id="273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8977C-FF09-4CF5-95CC-D3F112F8B219}" v="72" dt="2025-10-06T11:32:13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642" autoAdjust="0"/>
  </p:normalViewPr>
  <p:slideViewPr>
    <p:cSldViewPr snapToGrid="0">
      <p:cViewPr varScale="1">
        <p:scale>
          <a:sx n="70" d="100"/>
          <a:sy n="70" d="100"/>
        </p:scale>
        <p:origin x="6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Urhahn | Elbe1" userId="9ab91964-1851-4ca2-85ee-cdb9e45cce83" providerId="ADAL" clId="{F5BDD138-DD4B-4D30-8ABD-875108DEDF96}"/>
    <pc:docChg chg="undo custSel addSld delSld modSld modSection">
      <pc:chgData name="Luis Urhahn | Elbe1" userId="9ab91964-1851-4ca2-85ee-cdb9e45cce83" providerId="ADAL" clId="{F5BDD138-DD4B-4D30-8ABD-875108DEDF96}" dt="2025-10-06T11:33:07.946" v="4572" actId="13926"/>
      <pc:docMkLst>
        <pc:docMk/>
      </pc:docMkLst>
      <pc:sldChg chg="modSp mod">
        <pc:chgData name="Luis Urhahn | Elbe1" userId="9ab91964-1851-4ca2-85ee-cdb9e45cce83" providerId="ADAL" clId="{F5BDD138-DD4B-4D30-8ABD-875108DEDF96}" dt="2025-10-06T11:27:35.068" v="4241" actId="13926"/>
        <pc:sldMkLst>
          <pc:docMk/>
          <pc:sldMk cId="1106553756" sldId="259"/>
        </pc:sldMkLst>
        <pc:spChg chg="mod">
          <ac:chgData name="Luis Urhahn | Elbe1" userId="9ab91964-1851-4ca2-85ee-cdb9e45cce83" providerId="ADAL" clId="{F5BDD138-DD4B-4D30-8ABD-875108DEDF96}" dt="2025-10-06T11:27:35.068" v="4241" actId="13926"/>
          <ac:spMkLst>
            <pc:docMk/>
            <pc:sldMk cId="1106553756" sldId="259"/>
            <ac:spMk id="2" creationId="{AB50A548-9038-155C-8BC6-63C2D94B9A13}"/>
          </ac:spMkLst>
        </pc:spChg>
        <pc:spChg chg="mod">
          <ac:chgData name="Luis Urhahn | Elbe1" userId="9ab91964-1851-4ca2-85ee-cdb9e45cce83" providerId="ADAL" clId="{F5BDD138-DD4B-4D30-8ABD-875108DEDF96}" dt="2025-10-06T11:27:28.031" v="4237" actId="13926"/>
          <ac:spMkLst>
            <pc:docMk/>
            <pc:sldMk cId="1106553756" sldId="259"/>
            <ac:spMk id="18" creationId="{0C666DE2-1276-7519-CD3A-64862C4F70AB}"/>
          </ac:spMkLst>
        </pc:spChg>
      </pc:sldChg>
      <pc:sldChg chg="modSp mod">
        <pc:chgData name="Luis Urhahn | Elbe1" userId="9ab91964-1851-4ca2-85ee-cdb9e45cce83" providerId="ADAL" clId="{F5BDD138-DD4B-4D30-8ABD-875108DEDF96}" dt="2025-10-06T11:33:07.946" v="4572" actId="13926"/>
        <pc:sldMkLst>
          <pc:docMk/>
          <pc:sldMk cId="2953850626" sldId="264"/>
        </pc:sldMkLst>
        <pc:spChg chg="mod">
          <ac:chgData name="Luis Urhahn | Elbe1" userId="9ab91964-1851-4ca2-85ee-cdb9e45cce83" providerId="ADAL" clId="{F5BDD138-DD4B-4D30-8ABD-875108DEDF96}" dt="2025-10-06T11:32:32.784" v="4560" actId="13926"/>
          <ac:spMkLst>
            <pc:docMk/>
            <pc:sldMk cId="2953850626" sldId="264"/>
            <ac:spMk id="13" creationId="{D847DFA5-0CA0-3D6E-6A5E-98464DBBD767}"/>
          </ac:spMkLst>
        </pc:spChg>
        <pc:spChg chg="mod">
          <ac:chgData name="Luis Urhahn | Elbe1" userId="9ab91964-1851-4ca2-85ee-cdb9e45cce83" providerId="ADAL" clId="{F5BDD138-DD4B-4D30-8ABD-875108DEDF96}" dt="2025-10-06T11:33:07.946" v="4572" actId="13926"/>
          <ac:spMkLst>
            <pc:docMk/>
            <pc:sldMk cId="2953850626" sldId="264"/>
            <ac:spMk id="14" creationId="{74941C66-F67D-47E9-8D08-622A52F2EA14}"/>
          </ac:spMkLst>
        </pc:spChg>
      </pc:sldChg>
      <pc:sldChg chg="modSp mod">
        <pc:chgData name="Luis Urhahn | Elbe1" userId="9ab91964-1851-4ca2-85ee-cdb9e45cce83" providerId="ADAL" clId="{F5BDD138-DD4B-4D30-8ABD-875108DEDF96}" dt="2025-10-06T11:25:55.566" v="4126" actId="13926"/>
        <pc:sldMkLst>
          <pc:docMk/>
          <pc:sldMk cId="761244998" sldId="267"/>
        </pc:sldMkLst>
        <pc:spChg chg="mod">
          <ac:chgData name="Luis Urhahn | Elbe1" userId="9ab91964-1851-4ca2-85ee-cdb9e45cce83" providerId="ADAL" clId="{F5BDD138-DD4B-4D30-8ABD-875108DEDF96}" dt="2025-10-02T08:27:02.380" v="83" actId="20577"/>
          <ac:spMkLst>
            <pc:docMk/>
            <pc:sldMk cId="761244998" sldId="267"/>
            <ac:spMk id="2" creationId="{CDCB6ED1-18E3-9640-3D93-84F8B0B15004}"/>
          </ac:spMkLst>
        </pc:spChg>
        <pc:spChg chg="mod">
          <ac:chgData name="Luis Urhahn | Elbe1" userId="9ab91964-1851-4ca2-85ee-cdb9e45cce83" providerId="ADAL" clId="{F5BDD138-DD4B-4D30-8ABD-875108DEDF96}" dt="2025-10-06T11:25:55.566" v="4126" actId="13926"/>
          <ac:spMkLst>
            <pc:docMk/>
            <pc:sldMk cId="761244998" sldId="267"/>
            <ac:spMk id="3" creationId="{04F89852-0382-5806-3356-FA1C77F6D283}"/>
          </ac:spMkLst>
        </pc:spChg>
        <pc:spChg chg="mod">
          <ac:chgData name="Luis Urhahn | Elbe1" userId="9ab91964-1851-4ca2-85ee-cdb9e45cce83" providerId="ADAL" clId="{F5BDD138-DD4B-4D30-8ABD-875108DEDF96}" dt="2025-10-02T17:06:49.147" v="3606" actId="20577"/>
          <ac:spMkLst>
            <pc:docMk/>
            <pc:sldMk cId="761244998" sldId="267"/>
            <ac:spMk id="7" creationId="{F5C19340-9D16-A981-A772-1E4CF9E86436}"/>
          </ac:spMkLst>
        </pc:spChg>
      </pc:sldChg>
      <pc:sldChg chg="addSp modSp mod modNotesTx">
        <pc:chgData name="Luis Urhahn | Elbe1" userId="9ab91964-1851-4ca2-85ee-cdb9e45cce83" providerId="ADAL" clId="{F5BDD138-DD4B-4D30-8ABD-875108DEDF96}" dt="2025-10-06T11:24:32.644" v="4101" actId="13926"/>
        <pc:sldMkLst>
          <pc:docMk/>
          <pc:sldMk cId="3939706879" sldId="269"/>
        </pc:sldMkLst>
        <pc:spChg chg="mod">
          <ac:chgData name="Luis Urhahn | Elbe1" userId="9ab91964-1851-4ca2-85ee-cdb9e45cce83" providerId="ADAL" clId="{F5BDD138-DD4B-4D30-8ABD-875108DEDF96}" dt="2025-10-02T17:16:20.803" v="4088" actId="113"/>
          <ac:spMkLst>
            <pc:docMk/>
            <pc:sldMk cId="3939706879" sldId="269"/>
            <ac:spMk id="2" creationId="{0385B4C5-770B-4772-3AF8-CABA5056B031}"/>
          </ac:spMkLst>
        </pc:spChg>
        <pc:spChg chg="mod">
          <ac:chgData name="Luis Urhahn | Elbe1" userId="9ab91964-1851-4ca2-85ee-cdb9e45cce83" providerId="ADAL" clId="{F5BDD138-DD4B-4D30-8ABD-875108DEDF96}" dt="2025-10-06T11:24:32.644" v="4101" actId="13926"/>
          <ac:spMkLst>
            <pc:docMk/>
            <pc:sldMk cId="3939706879" sldId="269"/>
            <ac:spMk id="3" creationId="{0A30A68B-2C23-8431-D6FA-45577979927B}"/>
          </ac:spMkLst>
        </pc:spChg>
        <pc:spChg chg="mod">
          <ac:chgData name="Luis Urhahn | Elbe1" userId="9ab91964-1851-4ca2-85ee-cdb9e45cce83" providerId="ADAL" clId="{F5BDD138-DD4B-4D30-8ABD-875108DEDF96}" dt="2025-10-02T08:29:48.670" v="129" actId="20577"/>
          <ac:spMkLst>
            <pc:docMk/>
            <pc:sldMk cId="3939706879" sldId="269"/>
            <ac:spMk id="7" creationId="{2ECE811F-FAA9-50ED-A66C-72D4DF6EBA41}"/>
          </ac:spMkLst>
        </pc:spChg>
        <pc:spChg chg="add mod">
          <ac:chgData name="Luis Urhahn | Elbe1" userId="9ab91964-1851-4ca2-85ee-cdb9e45cce83" providerId="ADAL" clId="{F5BDD138-DD4B-4D30-8ABD-875108DEDF96}" dt="2025-10-02T17:04:38.120" v="3553" actId="20577"/>
          <ac:spMkLst>
            <pc:docMk/>
            <pc:sldMk cId="3939706879" sldId="269"/>
            <ac:spMk id="9" creationId="{61D4DB93-A7EB-F42D-1D3D-29FCC8DA382F}"/>
          </ac:spMkLst>
        </pc:spChg>
        <pc:spChg chg="add mod">
          <ac:chgData name="Luis Urhahn | Elbe1" userId="9ab91964-1851-4ca2-85ee-cdb9e45cce83" providerId="ADAL" clId="{F5BDD138-DD4B-4D30-8ABD-875108DEDF96}" dt="2025-10-02T08:45:33.888" v="595" actId="164"/>
          <ac:spMkLst>
            <pc:docMk/>
            <pc:sldMk cId="3939706879" sldId="269"/>
            <ac:spMk id="12" creationId="{B5835CE7-99E8-4094-4B27-EF3D4A6D61A9}"/>
          </ac:spMkLst>
        </pc:spChg>
        <pc:spChg chg="add mod">
          <ac:chgData name="Luis Urhahn | Elbe1" userId="9ab91964-1851-4ca2-85ee-cdb9e45cce83" providerId="ADAL" clId="{F5BDD138-DD4B-4D30-8ABD-875108DEDF96}" dt="2025-10-02T08:45:33.888" v="595" actId="164"/>
          <ac:spMkLst>
            <pc:docMk/>
            <pc:sldMk cId="3939706879" sldId="269"/>
            <ac:spMk id="13" creationId="{4C2C595A-C3FA-1DAB-10B3-D08C79C9D1C1}"/>
          </ac:spMkLst>
        </pc:spChg>
        <pc:spChg chg="add mod">
          <ac:chgData name="Luis Urhahn | Elbe1" userId="9ab91964-1851-4ca2-85ee-cdb9e45cce83" providerId="ADAL" clId="{F5BDD138-DD4B-4D30-8ABD-875108DEDF96}" dt="2025-10-02T08:45:33.888" v="595" actId="164"/>
          <ac:spMkLst>
            <pc:docMk/>
            <pc:sldMk cId="3939706879" sldId="269"/>
            <ac:spMk id="14" creationId="{2A73B6DD-DB5B-C01F-AD2E-40CB1DA99970}"/>
          </ac:spMkLst>
        </pc:spChg>
        <pc:spChg chg="add mod">
          <ac:chgData name="Luis Urhahn | Elbe1" userId="9ab91964-1851-4ca2-85ee-cdb9e45cce83" providerId="ADAL" clId="{F5BDD138-DD4B-4D30-8ABD-875108DEDF96}" dt="2025-10-02T17:04:43.041" v="3557" actId="20577"/>
          <ac:spMkLst>
            <pc:docMk/>
            <pc:sldMk cId="3939706879" sldId="269"/>
            <ac:spMk id="16" creationId="{951ED088-C1C7-5AA1-75F1-7E7725DF252E}"/>
          </ac:spMkLst>
        </pc:spChg>
        <pc:grpChg chg="add mod">
          <ac:chgData name="Luis Urhahn | Elbe1" userId="9ab91964-1851-4ca2-85ee-cdb9e45cce83" providerId="ADAL" clId="{F5BDD138-DD4B-4D30-8ABD-875108DEDF96}" dt="2025-10-02T16:20:58.248" v="1865" actId="1076"/>
          <ac:grpSpMkLst>
            <pc:docMk/>
            <pc:sldMk cId="3939706879" sldId="269"/>
            <ac:grpSpMk id="15" creationId="{86FF3A9B-4E67-9A53-096C-B878C2D734F2}"/>
          </ac:grpSpMkLst>
        </pc:grpChg>
        <pc:graphicFrameChg chg="add mod modGraphic">
          <ac:chgData name="Luis Urhahn | Elbe1" userId="9ab91964-1851-4ca2-85ee-cdb9e45cce83" providerId="ADAL" clId="{F5BDD138-DD4B-4D30-8ABD-875108DEDF96}" dt="2025-10-02T16:20:40.821" v="1863" actId="1076"/>
          <ac:graphicFrameMkLst>
            <pc:docMk/>
            <pc:sldMk cId="3939706879" sldId="269"/>
            <ac:graphicFrameMk id="8" creationId="{EB526330-6A76-D505-1872-3C9A9D845D1B}"/>
          </ac:graphicFrameMkLst>
        </pc:graphicFrameChg>
        <pc:picChg chg="add mod">
          <ac:chgData name="Luis Urhahn | Elbe1" userId="9ab91964-1851-4ca2-85ee-cdb9e45cce83" providerId="ADAL" clId="{F5BDD138-DD4B-4D30-8ABD-875108DEDF96}" dt="2025-10-02T08:45:33.888" v="595" actId="164"/>
          <ac:picMkLst>
            <pc:docMk/>
            <pc:sldMk cId="3939706879" sldId="269"/>
            <ac:picMk id="11" creationId="{EC009ACE-46BA-F06D-3FEA-ED81481EF2A4}"/>
          </ac:picMkLst>
        </pc:picChg>
      </pc:sldChg>
      <pc:sldChg chg="modSp mod">
        <pc:chgData name="Luis Urhahn | Elbe1" userId="9ab91964-1851-4ca2-85ee-cdb9e45cce83" providerId="ADAL" clId="{F5BDD138-DD4B-4D30-8ABD-875108DEDF96}" dt="2025-10-02T08:21:14.501" v="12" actId="115"/>
        <pc:sldMkLst>
          <pc:docMk/>
          <pc:sldMk cId="1515102388" sldId="270"/>
        </pc:sldMkLst>
        <pc:spChg chg="mod">
          <ac:chgData name="Luis Urhahn | Elbe1" userId="9ab91964-1851-4ca2-85ee-cdb9e45cce83" providerId="ADAL" clId="{F5BDD138-DD4B-4D30-8ABD-875108DEDF96}" dt="2025-10-02T08:21:14.501" v="12" actId="115"/>
          <ac:spMkLst>
            <pc:docMk/>
            <pc:sldMk cId="1515102388" sldId="270"/>
            <ac:spMk id="12" creationId="{163E18F3-41FB-B5AE-43D3-9203434B5F01}"/>
          </ac:spMkLst>
        </pc:spChg>
        <pc:spChg chg="mod">
          <ac:chgData name="Luis Urhahn | Elbe1" userId="9ab91964-1851-4ca2-85ee-cdb9e45cce83" providerId="ADAL" clId="{F5BDD138-DD4B-4D30-8ABD-875108DEDF96}" dt="2025-10-02T08:21:08.270" v="9" actId="20577"/>
          <ac:spMkLst>
            <pc:docMk/>
            <pc:sldMk cId="1515102388" sldId="270"/>
            <ac:spMk id="13" creationId="{80DF395A-2830-9AA6-9F70-51EE213DECC2}"/>
          </ac:spMkLst>
        </pc:spChg>
      </pc:sldChg>
      <pc:sldChg chg="addSp delSp modSp add mod modNotesTx">
        <pc:chgData name="Luis Urhahn | Elbe1" userId="9ab91964-1851-4ca2-85ee-cdb9e45cce83" providerId="ADAL" clId="{F5BDD138-DD4B-4D30-8ABD-875108DEDF96}" dt="2025-10-06T11:25:02.625" v="4106" actId="20577"/>
        <pc:sldMkLst>
          <pc:docMk/>
          <pc:sldMk cId="2097560326" sldId="271"/>
        </pc:sldMkLst>
        <pc:spChg chg="del">
          <ac:chgData name="Luis Urhahn | Elbe1" userId="9ab91964-1851-4ca2-85ee-cdb9e45cce83" providerId="ADAL" clId="{F5BDD138-DD4B-4D30-8ABD-875108DEDF96}" dt="2025-10-06T11:24:49.088" v="4102" actId="478"/>
          <ac:spMkLst>
            <pc:docMk/>
            <pc:sldMk cId="2097560326" sldId="271"/>
            <ac:spMk id="3" creationId="{84F36AC1-5BB7-325F-3D86-125BB3EB5723}"/>
          </ac:spMkLst>
        </pc:spChg>
        <pc:spChg chg="mod">
          <ac:chgData name="Luis Urhahn | Elbe1" userId="9ab91964-1851-4ca2-85ee-cdb9e45cce83" providerId="ADAL" clId="{F5BDD138-DD4B-4D30-8ABD-875108DEDF96}" dt="2025-10-02T09:00:41.016" v="1013" actId="20577"/>
          <ac:spMkLst>
            <pc:docMk/>
            <pc:sldMk cId="2097560326" sldId="271"/>
            <ac:spMk id="7" creationId="{60262CAA-A806-0857-D9FF-874250DECCB9}"/>
          </ac:spMkLst>
        </pc:spChg>
        <pc:spChg chg="add mod">
          <ac:chgData name="Luis Urhahn | Elbe1" userId="9ab91964-1851-4ca2-85ee-cdb9e45cce83" providerId="ADAL" clId="{F5BDD138-DD4B-4D30-8ABD-875108DEDF96}" dt="2025-10-06T11:25:02.625" v="4106" actId="20577"/>
          <ac:spMkLst>
            <pc:docMk/>
            <pc:sldMk cId="2097560326" sldId="271"/>
            <ac:spMk id="8" creationId="{FF4D943E-06CB-24FD-EF5A-0384630270BD}"/>
          </ac:spMkLst>
        </pc:spChg>
        <pc:spChg chg="add mod">
          <ac:chgData name="Luis Urhahn | Elbe1" userId="9ab91964-1851-4ca2-85ee-cdb9e45cce83" providerId="ADAL" clId="{F5BDD138-DD4B-4D30-8ABD-875108DEDF96}" dt="2025-10-06T11:24:52.168" v="4104"/>
          <ac:spMkLst>
            <pc:docMk/>
            <pc:sldMk cId="2097560326" sldId="271"/>
            <ac:spMk id="9" creationId="{DB7E053C-CE6E-6800-6AAB-9F83FB81FFD3}"/>
          </ac:spMkLst>
        </pc:spChg>
        <pc:spChg chg="add mod">
          <ac:chgData name="Luis Urhahn | Elbe1" userId="9ab91964-1851-4ca2-85ee-cdb9e45cce83" providerId="ADAL" clId="{F5BDD138-DD4B-4D30-8ABD-875108DEDF96}" dt="2025-10-02T15:55:47.090" v="1313" actId="208"/>
          <ac:spMkLst>
            <pc:docMk/>
            <pc:sldMk cId="2097560326" sldId="271"/>
            <ac:spMk id="20" creationId="{284A8A42-ED00-E9FB-C770-574A9FB2D811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27" creationId="{5432FE6D-1699-8A54-07B3-9BCCCFA7EC6F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28" creationId="{E0BA1A29-5660-4AF2-7437-C85C921F79C2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29" creationId="{066EF7D8-E35D-90DF-7D03-85C4656593DD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30" creationId="{DBA32FCE-22D2-03C4-0BE3-2C02169A4F4C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31" creationId="{859180F0-9EDC-5FCF-484E-416711E8BABD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32" creationId="{D8477372-BF52-A9E7-FE45-C786F8CC2C3A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33" creationId="{B8427F49-A676-F4FC-6EC4-7BBDAC2BD485}"/>
          </ac:spMkLst>
        </pc:spChg>
        <pc:spChg chg="add mod">
          <ac:chgData name="Luis Urhahn | Elbe1" userId="9ab91964-1851-4ca2-85ee-cdb9e45cce83" providerId="ADAL" clId="{F5BDD138-DD4B-4D30-8ABD-875108DEDF96}" dt="2025-10-02T16:37:36.923" v="1954" actId="164"/>
          <ac:spMkLst>
            <pc:docMk/>
            <pc:sldMk cId="2097560326" sldId="271"/>
            <ac:spMk id="34" creationId="{1FB366D0-D81B-E12D-C587-2DA0246BEE09}"/>
          </ac:spMkLst>
        </pc:spChg>
        <pc:spChg chg="mod">
          <ac:chgData name="Luis Urhahn | Elbe1" userId="9ab91964-1851-4ca2-85ee-cdb9e45cce83" providerId="ADAL" clId="{F5BDD138-DD4B-4D30-8ABD-875108DEDF96}" dt="2025-10-02T16:48:08.229" v="2101" actId="2085"/>
          <ac:spMkLst>
            <pc:docMk/>
            <pc:sldMk cId="2097560326" sldId="271"/>
            <ac:spMk id="38" creationId="{C115C51B-FC68-E106-D62E-690A4A2584E8}"/>
          </ac:spMkLst>
        </pc:spChg>
        <pc:spChg chg="add mod">
          <ac:chgData name="Luis Urhahn | Elbe1" userId="9ab91964-1851-4ca2-85ee-cdb9e45cce83" providerId="ADAL" clId="{F5BDD138-DD4B-4D30-8ABD-875108DEDF96}" dt="2025-10-02T17:07:37.038" v="3629" actId="20577"/>
          <ac:spMkLst>
            <pc:docMk/>
            <pc:sldMk cId="2097560326" sldId="271"/>
            <ac:spMk id="39" creationId="{76415442-1949-3806-78BF-65B86D19B09D}"/>
          </ac:spMkLst>
        </pc:spChg>
        <pc:grpChg chg="add mod">
          <ac:chgData name="Luis Urhahn | Elbe1" userId="9ab91964-1851-4ca2-85ee-cdb9e45cce83" providerId="ADAL" clId="{F5BDD138-DD4B-4D30-8ABD-875108DEDF96}" dt="2025-10-02T16:37:36.923" v="1954" actId="164"/>
          <ac:grpSpMkLst>
            <pc:docMk/>
            <pc:sldMk cId="2097560326" sldId="271"/>
            <ac:grpSpMk id="35" creationId="{68FE5815-8007-01F5-B459-036A52610655}"/>
          </ac:grpSpMkLst>
        </pc:grpChg>
        <pc:grpChg chg="add mod">
          <ac:chgData name="Luis Urhahn | Elbe1" userId="9ab91964-1851-4ca2-85ee-cdb9e45cce83" providerId="ADAL" clId="{F5BDD138-DD4B-4D30-8ABD-875108DEDF96}" dt="2025-10-02T16:48:22.584" v="2103" actId="14100"/>
          <ac:grpSpMkLst>
            <pc:docMk/>
            <pc:sldMk cId="2097560326" sldId="271"/>
            <ac:grpSpMk id="36" creationId="{47E2F6AA-FFD8-48AC-0CA0-ECACA94965E4}"/>
          </ac:grpSpMkLst>
        </pc:grpChg>
        <pc:graphicFrameChg chg="add mod modGraphic">
          <ac:chgData name="Luis Urhahn | Elbe1" userId="9ab91964-1851-4ca2-85ee-cdb9e45cce83" providerId="ADAL" clId="{F5BDD138-DD4B-4D30-8ABD-875108DEDF96}" dt="2025-10-02T15:54:01.424" v="1300" actId="207"/>
          <ac:graphicFrameMkLst>
            <pc:docMk/>
            <pc:sldMk cId="2097560326" sldId="271"/>
            <ac:graphicFrameMk id="26" creationId="{46E0FFAD-A16A-D413-3413-A0443CB3CCE8}"/>
          </ac:graphicFrameMkLst>
        </pc:graphicFrameChg>
        <pc:picChg chg="add mod">
          <ac:chgData name="Luis Urhahn | Elbe1" userId="9ab91964-1851-4ca2-85ee-cdb9e45cce83" providerId="ADAL" clId="{F5BDD138-DD4B-4D30-8ABD-875108DEDF96}" dt="2025-10-02T16:37:36.923" v="1954" actId="164"/>
          <ac:picMkLst>
            <pc:docMk/>
            <pc:sldMk cId="2097560326" sldId="271"/>
            <ac:picMk id="25" creationId="{8ED05164-A9D0-4B83-7A5C-031089275A17}"/>
          </ac:picMkLst>
        </pc:picChg>
        <pc:picChg chg="mod">
          <ac:chgData name="Luis Urhahn | Elbe1" userId="9ab91964-1851-4ca2-85ee-cdb9e45cce83" providerId="ADAL" clId="{F5BDD138-DD4B-4D30-8ABD-875108DEDF96}" dt="2025-10-02T16:48:08.229" v="2101" actId="2085"/>
          <ac:picMkLst>
            <pc:docMk/>
            <pc:sldMk cId="2097560326" sldId="271"/>
            <ac:picMk id="37" creationId="{EECFFAA3-B169-CC9B-E3E0-0682FF64FFE8}"/>
          </ac:picMkLst>
        </pc:picChg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2820653327" sldId="271"/>
        </pc:sldMkLst>
      </pc:sldChg>
      <pc:sldChg chg="modSp add del mod">
        <pc:chgData name="Luis Urhahn | Elbe1" userId="9ab91964-1851-4ca2-85ee-cdb9e45cce83" providerId="ADAL" clId="{F5BDD138-DD4B-4D30-8ABD-875108DEDF96}" dt="2025-10-02T16:01:47.726" v="1762" actId="2696"/>
        <pc:sldMkLst>
          <pc:docMk/>
          <pc:sldMk cId="2106875247" sldId="272"/>
        </pc:sldMkLst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2980922836" sldId="272"/>
        </pc:sldMkLst>
      </pc:sldChg>
      <pc:sldChg chg="modSp add mod">
        <pc:chgData name="Luis Urhahn | Elbe1" userId="9ab91964-1851-4ca2-85ee-cdb9e45cce83" providerId="ADAL" clId="{F5BDD138-DD4B-4D30-8ABD-875108DEDF96}" dt="2025-10-06T11:25:43.843" v="4122" actId="13926"/>
        <pc:sldMkLst>
          <pc:docMk/>
          <pc:sldMk cId="440372604" sldId="273"/>
        </pc:sldMkLst>
        <pc:spChg chg="mod">
          <ac:chgData name="Luis Urhahn | Elbe1" userId="9ab91964-1851-4ca2-85ee-cdb9e45cce83" providerId="ADAL" clId="{F5BDD138-DD4B-4D30-8ABD-875108DEDF96}" dt="2025-10-02T17:15:59.468" v="4087" actId="33524"/>
          <ac:spMkLst>
            <pc:docMk/>
            <pc:sldMk cId="440372604" sldId="273"/>
            <ac:spMk id="2" creationId="{0E141638-9003-A915-0D20-AABAA27549B4}"/>
          </ac:spMkLst>
        </pc:spChg>
        <pc:spChg chg="mod">
          <ac:chgData name="Luis Urhahn | Elbe1" userId="9ab91964-1851-4ca2-85ee-cdb9e45cce83" providerId="ADAL" clId="{F5BDD138-DD4B-4D30-8ABD-875108DEDF96}" dt="2025-10-06T11:25:43.843" v="4122" actId="13926"/>
          <ac:spMkLst>
            <pc:docMk/>
            <pc:sldMk cId="440372604" sldId="273"/>
            <ac:spMk id="3" creationId="{A8B6AC1F-DD94-55C4-1E6C-DC8E426DECEE}"/>
          </ac:spMkLst>
        </pc:spChg>
        <pc:spChg chg="mod">
          <ac:chgData name="Luis Urhahn | Elbe1" userId="9ab91964-1851-4ca2-85ee-cdb9e45cce83" providerId="ADAL" clId="{F5BDD138-DD4B-4D30-8ABD-875108DEDF96}" dt="2025-10-02T17:10:18.183" v="3665" actId="1076"/>
          <ac:spMkLst>
            <pc:docMk/>
            <pc:sldMk cId="440372604" sldId="273"/>
            <ac:spMk id="7" creationId="{EFD55393-DC6D-B1EA-2C3A-234C97246F78}"/>
          </ac:spMkLst>
        </pc:spChg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3245267774" sldId="273"/>
        </pc:sldMkLst>
      </pc:sldChg>
      <pc:sldChg chg="addSp delSp modSp add mod modNotesTx">
        <pc:chgData name="Luis Urhahn | Elbe1" userId="9ab91964-1851-4ca2-85ee-cdb9e45cce83" providerId="ADAL" clId="{F5BDD138-DD4B-4D30-8ABD-875108DEDF96}" dt="2025-10-06T11:25:12.114" v="4114" actId="20577"/>
        <pc:sldMkLst>
          <pc:docMk/>
          <pc:sldMk cId="2897634532" sldId="274"/>
        </pc:sldMkLst>
        <pc:spChg chg="mod">
          <ac:chgData name="Luis Urhahn | Elbe1" userId="9ab91964-1851-4ca2-85ee-cdb9e45cce83" providerId="ADAL" clId="{F5BDD138-DD4B-4D30-8ABD-875108DEDF96}" dt="2025-10-06T11:25:12.114" v="4114" actId="20577"/>
          <ac:spMkLst>
            <pc:docMk/>
            <pc:sldMk cId="2897634532" sldId="274"/>
            <ac:spMk id="3" creationId="{0087B3A8-7025-AB83-8ADC-A808B8E76446}"/>
          </ac:spMkLst>
        </pc:spChg>
        <pc:spChg chg="mod">
          <ac:chgData name="Luis Urhahn | Elbe1" userId="9ab91964-1851-4ca2-85ee-cdb9e45cce83" providerId="ADAL" clId="{F5BDD138-DD4B-4D30-8ABD-875108DEDF96}" dt="2025-10-02T16:01:55.968" v="1772" actId="20577"/>
          <ac:spMkLst>
            <pc:docMk/>
            <pc:sldMk cId="2897634532" sldId="274"/>
            <ac:spMk id="7" creationId="{B27B7E03-57D8-CB19-C080-E37BBDAC8B01}"/>
          </ac:spMkLst>
        </pc:spChg>
        <pc:spChg chg="add mod">
          <ac:chgData name="Luis Urhahn | Elbe1" userId="9ab91964-1851-4ca2-85ee-cdb9e45cce83" providerId="ADAL" clId="{F5BDD138-DD4B-4D30-8ABD-875108DEDF96}" dt="2025-10-02T16:26:20.325" v="1898" actId="1076"/>
          <ac:spMkLst>
            <pc:docMk/>
            <pc:sldMk cId="2897634532" sldId="274"/>
            <ac:spMk id="9" creationId="{8B8D37BC-5CAB-73D1-4249-5C483FF3103F}"/>
          </ac:spMkLst>
        </pc:spChg>
        <pc:spChg chg="add mod">
          <ac:chgData name="Luis Urhahn | Elbe1" userId="9ab91964-1851-4ca2-85ee-cdb9e45cce83" providerId="ADAL" clId="{F5BDD138-DD4B-4D30-8ABD-875108DEDF96}" dt="2025-10-02T16:28:10.173" v="1946" actId="1076"/>
          <ac:spMkLst>
            <pc:docMk/>
            <pc:sldMk cId="2897634532" sldId="274"/>
            <ac:spMk id="13" creationId="{8F4054D2-BE4A-997B-1C38-A27E20E44ECF}"/>
          </ac:spMkLst>
        </pc:spChg>
        <pc:spChg chg="add mod">
          <ac:chgData name="Luis Urhahn | Elbe1" userId="9ab91964-1851-4ca2-85ee-cdb9e45cce83" providerId="ADAL" clId="{F5BDD138-DD4B-4D30-8ABD-875108DEDF96}" dt="2025-10-02T17:08:52.138" v="3663" actId="1076"/>
          <ac:spMkLst>
            <pc:docMk/>
            <pc:sldMk cId="2897634532" sldId="274"/>
            <ac:spMk id="15" creationId="{B863D02D-DBC6-25DE-E0BD-39C238E40A7D}"/>
          </ac:spMkLst>
        </pc:spChg>
        <pc:spChg chg="mod">
          <ac:chgData name="Luis Urhahn | Elbe1" userId="9ab91964-1851-4ca2-85ee-cdb9e45cce83" providerId="ADAL" clId="{F5BDD138-DD4B-4D30-8ABD-875108DEDF96}" dt="2025-10-02T16:25:39.367" v="1892" actId="1076"/>
          <ac:spMkLst>
            <pc:docMk/>
            <pc:sldMk cId="2897634532" sldId="274"/>
            <ac:spMk id="20" creationId="{06E087CD-1D2E-1B84-C5CB-693619D835A7}"/>
          </ac:spMkLst>
        </pc:spChg>
        <pc:picChg chg="add mod">
          <ac:chgData name="Luis Urhahn | Elbe1" userId="9ab91964-1851-4ca2-85ee-cdb9e45cce83" providerId="ADAL" clId="{F5BDD138-DD4B-4D30-8ABD-875108DEDF96}" dt="2025-10-02T16:25:24.314" v="1891" actId="692"/>
          <ac:picMkLst>
            <pc:docMk/>
            <pc:sldMk cId="2897634532" sldId="274"/>
            <ac:picMk id="8" creationId="{D3014645-29CD-FABA-A3F8-4ED371C08F43}"/>
          </ac:picMkLst>
        </pc:picChg>
        <pc:cxnChg chg="add mod">
          <ac:chgData name="Luis Urhahn | Elbe1" userId="9ab91964-1851-4ca2-85ee-cdb9e45cce83" providerId="ADAL" clId="{F5BDD138-DD4B-4D30-8ABD-875108DEDF96}" dt="2025-10-02T16:28:14.451" v="1947" actId="14100"/>
          <ac:cxnSpMkLst>
            <pc:docMk/>
            <pc:sldMk cId="2897634532" sldId="274"/>
            <ac:cxnSpMk id="11" creationId="{2AA930C6-11FF-FDBE-B76D-6D534A5A18C7}"/>
          </ac:cxnSpMkLst>
        </pc:cxnChg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3266143280" sldId="274"/>
        </pc:sldMkLst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123111599" sldId="275"/>
        </pc:sldMkLst>
      </pc:sldChg>
      <pc:sldChg chg="addSp delSp modSp add mod modNotesTx">
        <pc:chgData name="Luis Urhahn | Elbe1" userId="9ab91964-1851-4ca2-85ee-cdb9e45cce83" providerId="ADAL" clId="{F5BDD138-DD4B-4D30-8ABD-875108DEDF96}" dt="2025-10-06T11:25:26.052" v="4118" actId="13926"/>
        <pc:sldMkLst>
          <pc:docMk/>
          <pc:sldMk cId="4163065700" sldId="275"/>
        </pc:sldMkLst>
        <pc:spChg chg="mod">
          <ac:chgData name="Luis Urhahn | Elbe1" userId="9ab91964-1851-4ca2-85ee-cdb9e45cce83" providerId="ADAL" clId="{F5BDD138-DD4B-4D30-8ABD-875108DEDF96}" dt="2025-10-06T11:25:26.052" v="4118" actId="13926"/>
          <ac:spMkLst>
            <pc:docMk/>
            <pc:sldMk cId="4163065700" sldId="275"/>
            <ac:spMk id="3" creationId="{61CC8BEC-2A93-6E3D-785F-71A82DC5E167}"/>
          </ac:spMkLst>
        </pc:spChg>
        <pc:spChg chg="add mod">
          <ac:chgData name="Luis Urhahn | Elbe1" userId="9ab91964-1851-4ca2-85ee-cdb9e45cce83" providerId="ADAL" clId="{F5BDD138-DD4B-4D30-8ABD-875108DEDF96}" dt="2025-10-02T16:40:17.954" v="1975" actId="20577"/>
          <ac:spMkLst>
            <pc:docMk/>
            <pc:sldMk cId="4163065700" sldId="275"/>
            <ac:spMk id="21" creationId="{E81BC92C-6F43-4104-E7C4-DEEA4162D45B}"/>
          </ac:spMkLst>
        </pc:spChg>
        <pc:spChg chg="add mod">
          <ac:chgData name="Luis Urhahn | Elbe1" userId="9ab91964-1851-4ca2-85ee-cdb9e45cce83" providerId="ADAL" clId="{F5BDD138-DD4B-4D30-8ABD-875108DEDF96}" dt="2025-10-02T16:40:08.809" v="1971" actId="20577"/>
          <ac:spMkLst>
            <pc:docMk/>
            <pc:sldMk cId="4163065700" sldId="275"/>
            <ac:spMk id="22" creationId="{48B497EF-5031-6966-A1F7-D2C38D75B4CC}"/>
          </ac:spMkLst>
        </pc:spChg>
        <pc:spChg chg="add mod">
          <ac:chgData name="Luis Urhahn | Elbe1" userId="9ab91964-1851-4ca2-85ee-cdb9e45cce83" providerId="ADAL" clId="{F5BDD138-DD4B-4D30-8ABD-875108DEDF96}" dt="2025-10-02T16:40:38.164" v="1982" actId="1076"/>
          <ac:spMkLst>
            <pc:docMk/>
            <pc:sldMk cId="4163065700" sldId="275"/>
            <ac:spMk id="23" creationId="{FCDB23F1-1299-DD6C-D6FD-9053B44EC1C3}"/>
          </ac:spMkLst>
        </pc:spChg>
        <pc:spChg chg="add mod">
          <ac:chgData name="Luis Urhahn | Elbe1" userId="9ab91964-1851-4ca2-85ee-cdb9e45cce83" providerId="ADAL" clId="{F5BDD138-DD4B-4D30-8ABD-875108DEDF96}" dt="2025-10-02T16:40:21.074" v="1976"/>
          <ac:spMkLst>
            <pc:docMk/>
            <pc:sldMk cId="4163065700" sldId="275"/>
            <ac:spMk id="24" creationId="{D323B599-2330-4651-6955-831A7C2E8FB5}"/>
          </ac:spMkLst>
        </pc:spChg>
        <pc:spChg chg="add mod">
          <ac:chgData name="Luis Urhahn | Elbe1" userId="9ab91964-1851-4ca2-85ee-cdb9e45cce83" providerId="ADAL" clId="{F5BDD138-DD4B-4D30-8ABD-875108DEDF96}" dt="2025-10-02T16:41:23.668" v="1993" actId="20577"/>
          <ac:spMkLst>
            <pc:docMk/>
            <pc:sldMk cId="4163065700" sldId="275"/>
            <ac:spMk id="39" creationId="{8F48AE4C-E367-0D54-E64C-EAD9E43FB33B}"/>
          </ac:spMkLst>
        </pc:spChg>
        <pc:spChg chg="add mod">
          <ac:chgData name="Luis Urhahn | Elbe1" userId="9ab91964-1851-4ca2-85ee-cdb9e45cce83" providerId="ADAL" clId="{F5BDD138-DD4B-4D30-8ABD-875108DEDF96}" dt="2025-10-02T16:41:25.522" v="1995" actId="20577"/>
          <ac:spMkLst>
            <pc:docMk/>
            <pc:sldMk cId="4163065700" sldId="275"/>
            <ac:spMk id="40" creationId="{6B2A9B06-9B6E-D34F-5514-A7005DB20D6E}"/>
          </ac:spMkLst>
        </pc:spChg>
        <pc:spChg chg="add mod">
          <ac:chgData name="Luis Urhahn | Elbe1" userId="9ab91964-1851-4ca2-85ee-cdb9e45cce83" providerId="ADAL" clId="{F5BDD138-DD4B-4D30-8ABD-875108DEDF96}" dt="2025-10-02T16:41:29.805" v="1997" actId="20577"/>
          <ac:spMkLst>
            <pc:docMk/>
            <pc:sldMk cId="4163065700" sldId="275"/>
            <ac:spMk id="41" creationId="{54DE6790-E70F-DA59-8DB5-528FC672F36F}"/>
          </ac:spMkLst>
        </pc:spChg>
        <pc:spChg chg="add mod">
          <ac:chgData name="Luis Urhahn | Elbe1" userId="9ab91964-1851-4ca2-85ee-cdb9e45cce83" providerId="ADAL" clId="{F5BDD138-DD4B-4D30-8ABD-875108DEDF96}" dt="2025-10-02T16:41:32.425" v="1999" actId="20577"/>
          <ac:spMkLst>
            <pc:docMk/>
            <pc:sldMk cId="4163065700" sldId="275"/>
            <ac:spMk id="42" creationId="{2690166D-2CE2-50A9-A88C-FC8554593293}"/>
          </ac:spMkLst>
        </pc:spChg>
        <pc:spChg chg="add mod">
          <ac:chgData name="Luis Urhahn | Elbe1" userId="9ab91964-1851-4ca2-85ee-cdb9e45cce83" providerId="ADAL" clId="{F5BDD138-DD4B-4D30-8ABD-875108DEDF96}" dt="2025-10-02T16:43:05.969" v="2045" actId="1076"/>
          <ac:spMkLst>
            <pc:docMk/>
            <pc:sldMk cId="4163065700" sldId="275"/>
            <ac:spMk id="43" creationId="{D712B4B6-2DBF-5619-5FB8-75408C4B50B2}"/>
          </ac:spMkLst>
        </pc:spChg>
        <pc:spChg chg="add mod">
          <ac:chgData name="Luis Urhahn | Elbe1" userId="9ab91964-1851-4ca2-85ee-cdb9e45cce83" providerId="ADAL" clId="{F5BDD138-DD4B-4D30-8ABD-875108DEDF96}" dt="2025-10-02T17:07:04.266" v="3613" actId="14100"/>
          <ac:spMkLst>
            <pc:docMk/>
            <pc:sldMk cId="4163065700" sldId="275"/>
            <ac:spMk id="48" creationId="{729150DC-DE24-6B8D-D09B-2182DA76CE21}"/>
          </ac:spMkLst>
        </pc:spChg>
        <pc:graphicFrameChg chg="modGraphic">
          <ac:chgData name="Luis Urhahn | Elbe1" userId="9ab91964-1851-4ca2-85ee-cdb9e45cce83" providerId="ADAL" clId="{F5BDD138-DD4B-4D30-8ABD-875108DEDF96}" dt="2025-10-02T16:45:26.106" v="2094" actId="207"/>
          <ac:graphicFrameMkLst>
            <pc:docMk/>
            <pc:sldMk cId="4163065700" sldId="275"/>
            <ac:graphicFrameMk id="26" creationId="{E258C7C7-3AF5-A10B-17D9-2F13A2D4AF37}"/>
          </ac:graphicFrameMkLst>
        </pc:graphicFrameChg>
        <pc:picChg chg="add mod ord">
          <ac:chgData name="Luis Urhahn | Elbe1" userId="9ab91964-1851-4ca2-85ee-cdb9e45cce83" providerId="ADAL" clId="{F5BDD138-DD4B-4D30-8ABD-875108DEDF96}" dt="2025-10-02T16:40:38.164" v="1982" actId="1076"/>
          <ac:picMkLst>
            <pc:docMk/>
            <pc:sldMk cId="4163065700" sldId="275"/>
            <ac:picMk id="9" creationId="{37CA11F5-8991-800E-4D3E-618E8421FBEF}"/>
          </ac:picMkLst>
        </pc:picChg>
        <pc:picChg chg="add mod">
          <ac:chgData name="Luis Urhahn | Elbe1" userId="9ab91964-1851-4ca2-85ee-cdb9e45cce83" providerId="ADAL" clId="{F5BDD138-DD4B-4D30-8ABD-875108DEDF96}" dt="2025-10-02T16:51:08.122" v="2109" actId="14100"/>
          <ac:picMkLst>
            <pc:docMk/>
            <pc:sldMk cId="4163065700" sldId="275"/>
            <ac:picMk id="47" creationId="{3115A6B1-CB1D-7574-42FD-E6901FFF8C84}"/>
          </ac:picMkLst>
        </pc:picChg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345380525" sldId="276"/>
        </pc:sldMkLst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1593933071" sldId="277"/>
        </pc:sldMkLst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2263314335" sldId="278"/>
        </pc:sldMkLst>
      </pc:sldChg>
      <pc:sldChg chg="del">
        <pc:chgData name="Luis Urhahn | Elbe1" userId="9ab91964-1851-4ca2-85ee-cdb9e45cce83" providerId="ADAL" clId="{F5BDD138-DD4B-4D30-8ABD-875108DEDF96}" dt="2025-10-02T08:28:44.423" v="84" actId="47"/>
        <pc:sldMkLst>
          <pc:docMk/>
          <pc:sldMk cId="3156322201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After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meeting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Foundation-Team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conclusion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locations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Homs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suitable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wind </a:t>
            </a:r>
            <a:r>
              <a:rPr lang="de-DE" dirty="0" err="1">
                <a:sym typeface="Wingdings" panose="05000000000000000000" pitchFamily="2" charset="2"/>
              </a:rPr>
              <a:t>turbine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5 MW.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But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improvements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cost</a:t>
            </a:r>
            <a:r>
              <a:rPr lang="de-DE" dirty="0">
                <a:sym typeface="Wingdings" panose="05000000000000000000" pitchFamily="2" charset="2"/>
              </a:rPr>
              <a:t> intensive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end.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shown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graph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measuredin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Talbiseh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directly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location</a:t>
            </a:r>
            <a:r>
              <a:rPr lang="de-DE" dirty="0">
                <a:sym typeface="Wingdings" panose="05000000000000000000" pitchFamily="2" charset="2"/>
              </a:rPr>
              <a:t> (20 km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find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and real </a:t>
            </a:r>
            <a:r>
              <a:rPr lang="de-DE" dirty="0" err="1">
                <a:sym typeface="Wingdings" panose="05000000000000000000" pitchFamily="2" charset="2"/>
              </a:rPr>
              <a:t>measured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2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critical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Building H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close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800 m in (</a:t>
            </a:r>
            <a:r>
              <a:rPr lang="de-DE" dirty="0" err="1">
                <a:sym typeface="Wingdings" panose="05000000000000000000" pitchFamily="2" charset="2"/>
              </a:rPr>
              <a:t>sometimes</a:t>
            </a:r>
            <a:r>
              <a:rPr lang="de-DE" dirty="0">
                <a:sym typeface="Wingdings" panose="05000000000000000000" pitchFamily="2" charset="2"/>
              </a:rPr>
              <a:t>) wind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. Building A-D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relevant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upwinds</a:t>
            </a:r>
            <a:r>
              <a:rPr lang="de-DE" dirty="0">
                <a:sym typeface="Wingdings" panose="05000000000000000000" pitchFamily="2" charset="2"/>
              </a:rPr>
              <a:t>. Building C-D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! But </a:t>
            </a:r>
            <a:r>
              <a:rPr lang="de-DE" dirty="0" err="1">
                <a:sym typeface="Wingdings" panose="05000000000000000000" pitchFamily="2" charset="2"/>
              </a:rPr>
              <a:t>everything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managable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/>
              <a:t>Still a good site!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Turbine needs to be regulated when wind from north-west direction (315°)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86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0265-67CE-1492-426D-AB072679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E59C3-05ED-AC7B-FB79-7CB5BD45E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5E72-A106-A1B5-1771-991B1D345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the location of the possible wind turbine location / wind farm location…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We would also consider this location.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also the longer distance to the substation, but it is definitely manageable!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BB4C-D7C7-FF00-015D-B699ABBB5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3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CA9-C0A7-3774-6313-5C0F1920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8BE7A-5C96-2F5C-8150-D090DF81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2D4F5-91B8-C4C4-DC3C-DE8A363E9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Regarding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A,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F-H, I am 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. I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farmers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so.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opinion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major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7C25D-84A0-BE45-5F58-45C867B1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7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.com/" TargetMode="External"/><Relationship Id="rId2" Type="http://schemas.openxmlformats.org/officeDocument/2006/relationships/hyperlink" Target="https://soilgrids.org/?ut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lobalwindatlas.info/en/" TargetMode="External"/><Relationship Id="rId4" Type="http://schemas.openxmlformats.org/officeDocument/2006/relationships/hyperlink" Target="https://earth.google.com/web/search/34%c2%b041%2749.6%22N+36%c2%b030%2730.0%22E/@34.67531382,36.5980701,506.39690821a,3513.70885844d,35y,360h,0t,0r/data=CiwiJgokCTkQ2iOXWkFAEQndzvkBWEFAGYw3RwMnREJAIQJ6D_SHPUJAQgIIAUICCABKCAjMjOyYBRA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32120" y="4905055"/>
            <a:ext cx="6527759" cy="331717"/>
          </a:xfrm>
        </p:spPr>
        <p:txBody>
          <a:bodyPr/>
          <a:lstStyle/>
          <a:p>
            <a:r>
              <a:rPr lang="en-GB" dirty="0"/>
              <a:t>Group members: </a:t>
            </a:r>
            <a:r>
              <a:rPr lang="tr-TR" b="1" dirty="0"/>
              <a:t>Luis Urhahn, </a:t>
            </a:r>
            <a:r>
              <a:rPr lang="tr-TR" b="1" u="sng" dirty="0"/>
              <a:t>Ahmed Sallam</a:t>
            </a:r>
            <a:r>
              <a:rPr lang="tr-TR" b="1" dirty="0"/>
              <a:t>, Ceren Cetin, Sohail Mansuri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02</a:t>
            </a:r>
          </a:p>
          <a:p>
            <a:r>
              <a:rPr lang="it-IT" sz="2000" dirty="0"/>
              <a:t>Date: 07/10/2025</a:t>
            </a:r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Update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pPr lvl="0"/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anaylsis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sides</a:t>
            </a:r>
            <a:r>
              <a:rPr lang="de-DE" dirty="0"/>
              <a:t> (Um </a:t>
            </a:r>
            <a:r>
              <a:rPr lang="de-DE" dirty="0" err="1"/>
              <a:t>Aledam</a:t>
            </a:r>
            <a:r>
              <a:rPr lang="de-DE" dirty="0"/>
              <a:t> vs. </a:t>
            </a:r>
            <a:r>
              <a:rPr lang="de-DE" dirty="0" err="1"/>
              <a:t>Qattinah</a:t>
            </a:r>
            <a:endParaRPr lang="de-DE" dirty="0"/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Research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(Luis)</a:t>
            </a:r>
          </a:p>
          <a:p>
            <a:pPr lvl="0"/>
            <a:r>
              <a:rPr lang="de-DE" dirty="0" err="1"/>
              <a:t>Clarifying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(Luis)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HH (Ahmed)</a:t>
            </a:r>
          </a:p>
          <a:p>
            <a:pPr lvl="0"/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(Ahmed)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Research on </a:t>
            </a:r>
            <a:r>
              <a:rPr lang="de-DE" dirty="0" err="1"/>
              <a:t>further</a:t>
            </a:r>
            <a:r>
              <a:rPr lang="de-DE" dirty="0"/>
              <a:t> wind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(</a:t>
            </a:r>
            <a:r>
              <a:rPr lang="de-DE" dirty="0" err="1"/>
              <a:t>Sohail</a:t>
            </a:r>
            <a:r>
              <a:rPr lang="de-DE" dirty="0"/>
              <a:t> + </a:t>
            </a:r>
            <a:r>
              <a:rPr lang="de-DE" dirty="0" err="1"/>
              <a:t>Ceren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Research on </a:t>
            </a:r>
            <a:r>
              <a:rPr lang="de-DE" dirty="0" err="1"/>
              <a:t>exsitng</a:t>
            </a:r>
            <a:r>
              <a:rPr lang="de-DE" dirty="0"/>
              <a:t> 5 MW DFIG </a:t>
            </a:r>
            <a:r>
              <a:rPr lang="de-DE" dirty="0" err="1"/>
              <a:t>turbines</a:t>
            </a:r>
            <a:r>
              <a:rPr lang="de-DE" dirty="0"/>
              <a:t> (</a:t>
            </a:r>
            <a:r>
              <a:rPr lang="de-DE" dirty="0" err="1"/>
              <a:t>Sohail</a:t>
            </a:r>
            <a:r>
              <a:rPr lang="de-DE" dirty="0"/>
              <a:t> + </a:t>
            </a:r>
            <a:r>
              <a:rPr lang="de-DE" dirty="0" err="1"/>
              <a:t>Ceren</a:t>
            </a:r>
            <a:r>
              <a:rPr lang="de-DE" dirty="0"/>
              <a:t>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06/10/2025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Update Soil </a:t>
            </a:r>
            <a:r>
              <a:rPr lang="de-DE" dirty="0" err="1"/>
              <a:t>Conditions</a:t>
            </a:r>
            <a:r>
              <a:rPr lang="de-DE" dirty="0"/>
              <a:t> – Homs </a:t>
            </a:r>
            <a:r>
              <a:rPr lang="de-DE" dirty="0" err="1"/>
              <a:t>District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5328971"/>
          </a:xfrm>
        </p:spPr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Font typeface="Wingdings" panose="05000000000000000000" pitchFamily="2" charset="2"/>
              <a:buChar char="à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Hard to find any soil data in the area…</a:t>
            </a:r>
          </a:p>
          <a:p>
            <a:pPr algn="l" rtl="0" fontAlgn="base">
              <a:lnSpc>
                <a:spcPts val="1125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 sz="16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Most reasonable data by SOIL Grids [1]:</a:t>
            </a: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spcAft>
                <a:spcPts val="600"/>
              </a:spcAft>
              <a:buNone/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After a discussion with the Foundation-Team:</a:t>
            </a:r>
          </a:p>
          <a:p>
            <a:pPr fontAlgn="base">
              <a:lnSpc>
                <a:spcPts val="1125"/>
              </a:lnSpc>
              <a:spcAft>
                <a:spcPts val="600"/>
              </a:spcAft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Both locations possible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, but they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need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improvements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!</a:t>
            </a:r>
          </a:p>
          <a:p>
            <a:pPr lvl="1" fontAlgn="base">
              <a:lnSpc>
                <a:spcPts val="1125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Site of </a:t>
            </a:r>
            <a:r>
              <a:rPr lang="en-US" sz="1200" dirty="0" err="1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Qattinah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more, due do lots of water in the area (assumption)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fontAlgn="base">
              <a:lnSpc>
                <a:spcPts val="1125"/>
              </a:lnSpc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Additional costs need to be considered</a:t>
            </a: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526330-6A76-D505-1872-3C9A9D845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27749"/>
              </p:ext>
            </p:extLst>
          </p:nvPr>
        </p:nvGraphicFramePr>
        <p:xfrm>
          <a:off x="845748" y="2200578"/>
          <a:ext cx="60456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136">
                  <a:extLst>
                    <a:ext uri="{9D8B030D-6E8A-4147-A177-3AD203B41FA5}">
                      <a16:colId xmlns:a16="http://schemas.microsoft.com/office/drawing/2014/main" val="1824838371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890919618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646240653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638080617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233545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Depth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Clay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Sand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Silt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0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6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45-80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0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1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100-130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1143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D4DB93-A7EB-F42D-1D3D-29FCC8DA382F}"/>
              </a:ext>
            </a:extLst>
          </p:cNvPr>
          <p:cNvSpPr txBox="1"/>
          <p:nvPr/>
        </p:nvSpPr>
        <p:spPr>
          <a:xfrm>
            <a:off x="6841465" y="3871620"/>
            <a:ext cx="1518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Table 1: Soil Condition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Talbiseh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(north of Homs), 20 km from sites [1]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FF3A9B-4E67-9A53-096C-B878C2D734F2}"/>
              </a:ext>
            </a:extLst>
          </p:cNvPr>
          <p:cNvGrpSpPr/>
          <p:nvPr/>
        </p:nvGrpSpPr>
        <p:grpSpPr>
          <a:xfrm>
            <a:off x="8359714" y="2010861"/>
            <a:ext cx="3642657" cy="2836277"/>
            <a:chOff x="8285309" y="1338908"/>
            <a:chExt cx="3717063" cy="30256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009ACE-46BA-F06D-3FEA-ED81481E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5309" y="1338908"/>
              <a:ext cx="3717063" cy="302565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835CE7-99E8-4094-4B27-EF3D4A6D61A9}"/>
                </a:ext>
              </a:extLst>
            </p:cNvPr>
            <p:cNvSpPr/>
            <p:nvPr/>
          </p:nvSpPr>
          <p:spPr>
            <a:xfrm>
              <a:off x="10912415" y="1535502"/>
              <a:ext cx="517585" cy="33643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2C595A-C3FA-1DAB-10B3-D08C79C9D1C1}"/>
                </a:ext>
              </a:extLst>
            </p:cNvPr>
            <p:cNvSpPr/>
            <p:nvPr/>
          </p:nvSpPr>
          <p:spPr>
            <a:xfrm>
              <a:off x="9695267" y="2941607"/>
              <a:ext cx="268243" cy="2386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73B6DD-DB5B-C01F-AD2E-40CB1DA99970}"/>
                </a:ext>
              </a:extLst>
            </p:cNvPr>
            <p:cNvSpPr/>
            <p:nvPr/>
          </p:nvSpPr>
          <p:spPr>
            <a:xfrm>
              <a:off x="10009718" y="3309668"/>
              <a:ext cx="268243" cy="2386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1ED088-C1C7-5AA1-75F1-7E7725DF252E}"/>
              </a:ext>
            </a:extLst>
          </p:cNvPr>
          <p:cNvSpPr txBox="1"/>
          <p:nvPr/>
        </p:nvSpPr>
        <p:spPr>
          <a:xfrm>
            <a:off x="10682331" y="4853281"/>
            <a:ext cx="1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1: Showing the distance from measuring point (yellow) to locations (red) [2]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8C6A-A478-A78F-389F-4A82D7A9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0262CAA-A806-0857-D9FF-874250DE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</a:t>
            </a:r>
            <a:r>
              <a:rPr lang="de-DE" dirty="0" err="1"/>
              <a:t>Distance</a:t>
            </a:r>
            <a:r>
              <a:rPr lang="de-DE" dirty="0"/>
              <a:t> Analysis– Um </a:t>
            </a:r>
            <a:r>
              <a:rPr lang="de-DE" dirty="0" err="1"/>
              <a:t>Aledam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B208F6-2B4D-C14A-7FB0-158BF55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8774BC-D685-40DC-4FA2-FC972E01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0ADC1C-7138-88FF-4FBB-7B4D40EC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</a:t>
            </a:fld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A8A42-ED00-E9FB-C770-574A9FB2D811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34°41'49.6"N </a:t>
            </a:r>
          </a:p>
          <a:p>
            <a:pPr algn="ctr"/>
            <a:r>
              <a:rPr lang="en-GB" sz="1400" dirty="0"/>
              <a:t>36°30'30.0"E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E0FFAD-A16A-D413-3413-A0443CB3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05613"/>
              </p:ext>
            </p:extLst>
          </p:nvPr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515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671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567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704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1 002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1 671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1 083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837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8FE5815-8007-01F5-B459-036A52610655}"/>
              </a:ext>
            </a:extLst>
          </p:cNvPr>
          <p:cNvGrpSpPr/>
          <p:nvPr/>
        </p:nvGrpSpPr>
        <p:grpSpPr>
          <a:xfrm>
            <a:off x="486010" y="1756827"/>
            <a:ext cx="8804942" cy="4255241"/>
            <a:chOff x="486010" y="1756827"/>
            <a:chExt cx="8804942" cy="42552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D05164-A9D0-4B83-7A5C-03108927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10" y="1756827"/>
              <a:ext cx="8804942" cy="4255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32FE6D-1699-8A54-07B3-9BCCCFA7EC6F}"/>
                </a:ext>
              </a:extLst>
            </p:cNvPr>
            <p:cNvSpPr txBox="1"/>
            <p:nvPr/>
          </p:nvSpPr>
          <p:spPr>
            <a:xfrm>
              <a:off x="3269292" y="547418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A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BA1A29-5660-4AF2-7437-C85C921F79C2}"/>
                </a:ext>
              </a:extLst>
            </p:cNvPr>
            <p:cNvSpPr txBox="1"/>
            <p:nvPr/>
          </p:nvSpPr>
          <p:spPr>
            <a:xfrm>
              <a:off x="1009650" y="4928248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B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6EF7D8-E35D-90DF-7D03-85C4656593DD}"/>
                </a:ext>
              </a:extLst>
            </p:cNvPr>
            <p:cNvSpPr txBox="1"/>
            <p:nvPr/>
          </p:nvSpPr>
          <p:spPr>
            <a:xfrm>
              <a:off x="2901048" y="1828211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C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32FCE-22D2-03C4-0BE3-2C02169A4F4C}"/>
                </a:ext>
              </a:extLst>
            </p:cNvPr>
            <p:cNvSpPr txBox="1"/>
            <p:nvPr/>
          </p:nvSpPr>
          <p:spPr>
            <a:xfrm>
              <a:off x="4837798" y="196671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D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9180F0-9EDC-5FCF-484E-416711E8BABD}"/>
                </a:ext>
              </a:extLst>
            </p:cNvPr>
            <p:cNvSpPr txBox="1"/>
            <p:nvPr/>
          </p:nvSpPr>
          <p:spPr>
            <a:xfrm>
              <a:off x="6266548" y="232866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E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77372-BF52-A9E7-FE45-C786F8CC2C3A}"/>
                </a:ext>
              </a:extLst>
            </p:cNvPr>
            <p:cNvSpPr txBox="1"/>
            <p:nvPr/>
          </p:nvSpPr>
          <p:spPr>
            <a:xfrm>
              <a:off x="8711298" y="3418459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F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427F49-A676-F4FC-6EC4-7BBDAC2BD485}"/>
                </a:ext>
              </a:extLst>
            </p:cNvPr>
            <p:cNvSpPr txBox="1"/>
            <p:nvPr/>
          </p:nvSpPr>
          <p:spPr>
            <a:xfrm>
              <a:off x="6596748" y="4358259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G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B366D0-D81B-E12D-C587-2DA0246BEE09}"/>
                </a:ext>
              </a:extLst>
            </p:cNvPr>
            <p:cNvSpPr txBox="1"/>
            <p:nvPr/>
          </p:nvSpPr>
          <p:spPr>
            <a:xfrm>
              <a:off x="5288648" y="5256047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H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E2F6AA-FFD8-48AC-0CA0-ECACA94965E4}"/>
              </a:ext>
            </a:extLst>
          </p:cNvPr>
          <p:cNvGrpSpPr>
            <a:grpSpLocks/>
          </p:cNvGrpSpPr>
          <p:nvPr/>
        </p:nvGrpSpPr>
        <p:grpSpPr>
          <a:xfrm>
            <a:off x="7604760" y="4442460"/>
            <a:ext cx="1815480" cy="1724502"/>
            <a:chOff x="4762" y="4762"/>
            <a:chExt cx="2331085" cy="2331085"/>
          </a:xfrm>
        </p:grpSpPr>
        <p:pic>
          <p:nvPicPr>
            <p:cNvPr id="37" name="Image 40">
              <a:extLst>
                <a:ext uri="{FF2B5EF4-FFF2-40B4-BE49-F238E27FC236}">
                  <a16:creationId xmlns:a16="http://schemas.microsoft.com/office/drawing/2014/main" id="{EECFFAA3-B169-CC9B-E3E0-0682FF64FFE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66" y="180291"/>
              <a:ext cx="2068919" cy="1973325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Graphic 41">
              <a:extLst>
                <a:ext uri="{FF2B5EF4-FFF2-40B4-BE49-F238E27FC236}">
                  <a16:creationId xmlns:a16="http://schemas.microsoft.com/office/drawing/2014/main" id="{C115C51B-FC68-E106-D62E-690A4A2584E8}"/>
                </a:ext>
              </a:extLst>
            </p:cNvPr>
            <p:cNvSpPr/>
            <p:nvPr/>
          </p:nvSpPr>
          <p:spPr>
            <a:xfrm>
              <a:off x="4762" y="4762"/>
              <a:ext cx="2331085" cy="2331085"/>
            </a:xfrm>
            <a:custGeom>
              <a:avLst/>
              <a:gdLst/>
              <a:ahLst/>
              <a:cxnLst/>
              <a:rect l="l" t="t" r="r" b="b"/>
              <a:pathLst>
                <a:path w="2331085" h="2331085">
                  <a:moveTo>
                    <a:pt x="0" y="2331085"/>
                  </a:moveTo>
                  <a:lnTo>
                    <a:pt x="2331085" y="2331085"/>
                  </a:lnTo>
                  <a:lnTo>
                    <a:pt x="2331085" y="0"/>
                  </a:lnTo>
                  <a:lnTo>
                    <a:pt x="0" y="0"/>
                  </a:lnTo>
                  <a:lnTo>
                    <a:pt x="0" y="2331085"/>
                  </a:lnTo>
                  <a:close/>
                </a:path>
              </a:pathLst>
            </a:custGeom>
            <a:ln w="9525">
              <a:noFill/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415442-1949-3806-78BF-65B86D19B09D}"/>
              </a:ext>
            </a:extLst>
          </p:cNvPr>
          <p:cNvSpPr txBox="1"/>
          <p:nvPr/>
        </p:nvSpPr>
        <p:spPr>
          <a:xfrm>
            <a:off x="6864167" y="6018811"/>
            <a:ext cx="2491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2: Distances in Um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Aledam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[3] &amp;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4D943E-06CB-24FD-EF5A-038463027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209756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1538-37C8-A4CF-7E8A-63277A11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27B7E03-57D8-CB19-C080-E37BBDAC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63D49E-7798-1021-7AED-683A62C8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D1EEE-CA8F-7889-9E20-C7CB7677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AE721-4D20-3ED5-A5F1-CE75A200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7B3A8-7025-AB83-8ADC-A808B8E76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087CD-1D2E-1B84-C5CB-693619D835A7}"/>
              </a:ext>
            </a:extLst>
          </p:cNvPr>
          <p:cNvSpPr txBox="1"/>
          <p:nvPr/>
        </p:nvSpPr>
        <p:spPr>
          <a:xfrm>
            <a:off x="9363477" y="3505302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34°40'25"N </a:t>
            </a:r>
          </a:p>
          <a:p>
            <a:pPr algn="ctr"/>
            <a:r>
              <a:rPr lang="en-GB" sz="1400" dirty="0"/>
              <a:t>36°35'44"E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796CD-0ADD-EC7A-EEB6-51836AAA5CB7}"/>
              </a:ext>
            </a:extLst>
          </p:cNvPr>
          <p:cNvSpPr txBox="1"/>
          <p:nvPr/>
        </p:nvSpPr>
        <p:spPr>
          <a:xfrm>
            <a:off x="4837798" y="196671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D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736607-7372-1FE6-A9CC-DCADACF2DADB}"/>
              </a:ext>
            </a:extLst>
          </p:cNvPr>
          <p:cNvSpPr txBox="1"/>
          <p:nvPr/>
        </p:nvSpPr>
        <p:spPr>
          <a:xfrm>
            <a:off x="6266548" y="232866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E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201036-F679-494D-3A45-6B079D44D4E9}"/>
              </a:ext>
            </a:extLst>
          </p:cNvPr>
          <p:cNvSpPr txBox="1"/>
          <p:nvPr/>
        </p:nvSpPr>
        <p:spPr>
          <a:xfrm>
            <a:off x="6596748" y="4358259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G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414F9-8122-3FCF-A6DE-6D32A6A4981B}"/>
              </a:ext>
            </a:extLst>
          </p:cNvPr>
          <p:cNvSpPr txBox="1"/>
          <p:nvPr/>
        </p:nvSpPr>
        <p:spPr>
          <a:xfrm>
            <a:off x="5288648" y="5256047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H</a:t>
            </a:r>
            <a:endParaRPr lang="en-GB" sz="12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14645-29CD-FABA-A3F8-4ED371C0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16" y="1390552"/>
            <a:ext cx="5431167" cy="4968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B8D37BC-5CAB-73D1-4249-5C483FF3103F}"/>
              </a:ext>
            </a:extLst>
          </p:cNvPr>
          <p:cNvSpPr/>
          <p:nvPr/>
        </p:nvSpPr>
        <p:spPr>
          <a:xfrm>
            <a:off x="4489271" y="4003675"/>
            <a:ext cx="63680" cy="610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A930C6-11FF-FDBE-B76D-6D534A5A18C7}"/>
              </a:ext>
            </a:extLst>
          </p:cNvPr>
          <p:cNvCxnSpPr>
            <a:cxnSpLocks/>
          </p:cNvCxnSpPr>
          <p:nvPr/>
        </p:nvCxnSpPr>
        <p:spPr>
          <a:xfrm flipV="1">
            <a:off x="4146550" y="4086343"/>
            <a:ext cx="342721" cy="1147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4054D2-BE4A-997B-1C38-A27E20E44ECF}"/>
              </a:ext>
            </a:extLst>
          </p:cNvPr>
          <p:cNvSpPr txBox="1"/>
          <p:nvPr/>
        </p:nvSpPr>
        <p:spPr>
          <a:xfrm>
            <a:off x="3457665" y="5236615"/>
            <a:ext cx="12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>
                <a:solidFill>
                  <a:srgbClr val="FF0000"/>
                </a:solidFill>
              </a:rPr>
              <a:t>Qattinah</a:t>
            </a:r>
            <a:r>
              <a:rPr lang="de-DE" sz="1200" dirty="0">
                <a:solidFill>
                  <a:srgbClr val="FF0000"/>
                </a:solidFill>
              </a:rPr>
              <a:t> Turbine Location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3D02D-DBC6-25DE-E0BD-39C238E40A7D}"/>
              </a:ext>
            </a:extLst>
          </p:cNvPr>
          <p:cNvSpPr txBox="1"/>
          <p:nvPr/>
        </p:nvSpPr>
        <p:spPr>
          <a:xfrm>
            <a:off x="8811583" y="5958607"/>
            <a:ext cx="14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3: Windfarm location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Qattinah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[5]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3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1673-C806-16FF-C047-6A3A62BA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B4220DB-ABED-BB7E-C689-63ED759C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194DC-080E-67F8-208A-30C450F8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CDDA4-CAF1-6B99-9CD2-DE8D911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5387-0264-DBE7-B9F4-72DC5AC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C8BEC-2A93-6E3D-785F-71A82DC5E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A219B-4383-7830-7FD9-4158E8B4D332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34°40'25"N </a:t>
            </a:r>
          </a:p>
          <a:p>
            <a:pPr algn="ctr"/>
            <a:r>
              <a:rPr lang="en-GB" sz="1400" dirty="0"/>
              <a:t>36°35'44"E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58C7C7-3AF5-A10B-17D9-2F13A2D4A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60684"/>
              </p:ext>
            </p:extLst>
          </p:nvPr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440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B)*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1 041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1 724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1 845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603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G)*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428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H)*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321 m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7CA11F5-8991-800E-4D3E-618E842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0" y="1885926"/>
            <a:ext cx="8798223" cy="3997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BC92C-6F43-4104-E7C4-DEEA4162D45B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C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497EF-5031-6966-A1F7-D2C38D75B4CC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A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B23F1-1299-DD6C-D6FD-9053B44EC1C3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D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3B599-2330-4651-6955-831A7C2E8FB5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B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8AE4C-E367-0D54-E64C-EAD9E43FB33B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E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A9B06-9B6E-D34F-5514-A7005DB20D6E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F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6790-E70F-DA59-8DB5-528FC672F36F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G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90166D-2CE2-50A9-A88C-FC8554593293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H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2B4B6-2DBF-5619-5FB8-75408C4B50B2}"/>
              </a:ext>
            </a:extLst>
          </p:cNvPr>
          <p:cNvSpPr txBox="1"/>
          <p:nvPr/>
        </p:nvSpPr>
        <p:spPr>
          <a:xfrm>
            <a:off x="9596970" y="5245912"/>
            <a:ext cx="229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/>
              <a:t>* Not </a:t>
            </a:r>
            <a:r>
              <a:rPr lang="de-DE" sz="1200" dirty="0" err="1"/>
              <a:t>sure</a:t>
            </a:r>
            <a:r>
              <a:rPr lang="de-DE" sz="1200" dirty="0"/>
              <a:t> </a:t>
            </a:r>
            <a:r>
              <a:rPr lang="de-DE" sz="1200" dirty="0" err="1"/>
              <a:t>about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building</a:t>
            </a:r>
            <a:endParaRPr lang="en-GB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5A6B1-CB1D-7574-42FD-E6901FF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61" y="4525821"/>
            <a:ext cx="1737371" cy="13571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9150DC-DE24-6B8D-D09B-2182DA76CE21}"/>
              </a:ext>
            </a:extLst>
          </p:cNvPr>
          <p:cNvSpPr txBox="1"/>
          <p:nvPr/>
        </p:nvSpPr>
        <p:spPr>
          <a:xfrm>
            <a:off x="7056820" y="5823430"/>
            <a:ext cx="2329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4: Distances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Qattinah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[3] &amp;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6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FA64B-F658-2B3D-C459-C8A0C2F36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FD55393-DC6D-B1EA-2C3A-234C9724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</a:t>
            </a:r>
            <a:r>
              <a:rPr lang="de-DE" dirty="0" err="1"/>
              <a:t>Distance</a:t>
            </a:r>
            <a:r>
              <a:rPr lang="de-DE" dirty="0"/>
              <a:t> Analysis– Summary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141638-9003-A915-0D20-AABAA275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086306"/>
          </a:xfrm>
        </p:spPr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Distances for both locations in main wind direction are out of the critical distance (&gt; 800 m),</a:t>
            </a:r>
          </a:p>
          <a:p>
            <a:pPr algn="l" rtl="0" fontAlgn="base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 few buildings will limit the turbines performance in some wind directions (North to North-West),</a:t>
            </a:r>
          </a:p>
          <a:p>
            <a:pPr algn="l" rtl="0" fontAlgn="base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Critical d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istance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s in the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Qattinah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location have a higher value (&gt; 1 500 m)</a:t>
            </a:r>
          </a:p>
          <a:p>
            <a:pPr algn="l" rtl="0" fontAlgn="base">
              <a:lnSpc>
                <a:spcPct val="100000"/>
              </a:lnSpc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 Our suggestion regarding the distance: </a:t>
            </a:r>
            <a:r>
              <a:rPr lang="en-US" b="1" dirty="0" err="1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Qattinah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Site</a:t>
            </a:r>
            <a:endParaRPr lang="en-US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8E301D-9EA5-D7C5-9DA6-EAA17EA0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06/10/2025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1BA041-DAEE-7363-8B93-8A6ABAA4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D3295-F0BF-0A0A-0E6C-CBD1357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B6AC1F-DD94-55C4-1E6C-DC8E426DE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44037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Project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>
              <a:defRPr/>
            </a:pPr>
            <a:r>
              <a:rPr lang="it-IT" dirty="0"/>
              <a:t>[1]</a:t>
            </a:r>
            <a:r>
              <a:rPr lang="tr-TR" dirty="0"/>
              <a:t> </a:t>
            </a:r>
            <a:r>
              <a:rPr lang="en-GB" dirty="0"/>
              <a:t>Soil Grids, [Online]. Available: </a:t>
            </a:r>
            <a:r>
              <a:rPr lang="tr-TR" dirty="0">
                <a:hlinkClick r:id="rId2"/>
              </a:rPr>
              <a:t>https://soilgrids.org/?utm</a:t>
            </a:r>
            <a:r>
              <a:rPr lang="en-GB" dirty="0"/>
              <a:t> </a:t>
            </a:r>
          </a:p>
          <a:p>
            <a:pPr lvl="0">
              <a:defRPr/>
            </a:pPr>
            <a:r>
              <a:rPr lang="tr-TR" dirty="0"/>
              <a:t>[2]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3"/>
              </a:rPr>
              <a:t>https://maps.google.com</a:t>
            </a:r>
            <a:endParaRPr lang="de-DE" dirty="0"/>
          </a:p>
          <a:p>
            <a:pPr lvl="0">
              <a:defRPr/>
            </a:pPr>
            <a:r>
              <a:rPr lang="de-DE" dirty="0"/>
              <a:t>[3] Google, </a:t>
            </a:r>
            <a:r>
              <a:rPr lang="de-DE" i="1" dirty="0"/>
              <a:t>Google Earth</a:t>
            </a:r>
            <a:r>
              <a:rPr lang="de-DE" dirty="0"/>
              <a:t>. [Online]. </a:t>
            </a:r>
            <a:r>
              <a:rPr lang="de-DE" dirty="0" err="1"/>
              <a:t>Available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https://earth.google.com/web/search/34%c2%b041%2749.6%22N+36%c2%b030%2730.0%22E/@34.67531382,36.5980701,506.39690821a,3513.70885844d,35y,360h,0t,0r/data=CiwiJgokCTkQ2iOXWkFAEQndzvkBWEFAGYw3RwMnREJAIQJ6D_SHPUJAQgIIAUICCABKCAjMjOyYBRAA</a:t>
            </a:r>
            <a:endParaRPr lang="de-DE" dirty="0"/>
          </a:p>
          <a:p>
            <a:pPr>
              <a:defRPr/>
            </a:pPr>
            <a:r>
              <a:rPr lang="de-DE" dirty="0"/>
              <a:t>[4] </a:t>
            </a:r>
            <a:r>
              <a:rPr lang="tr-TR" dirty="0"/>
              <a:t>Global Wind Atlas, </a:t>
            </a:r>
            <a:r>
              <a:rPr lang="tr-TR" i="1" dirty="0"/>
              <a:t>Global Wind Atlas</a:t>
            </a:r>
            <a:r>
              <a:rPr lang="tr-TR" dirty="0"/>
              <a:t>. [Online]. Available: </a:t>
            </a:r>
            <a:r>
              <a:rPr lang="tr-TR" dirty="0">
                <a:hlinkClick r:id="rId5"/>
              </a:rPr>
              <a:t>https://globalwindatlas.info/en/</a:t>
            </a:r>
            <a:endParaRPr lang="de-DE" dirty="0"/>
          </a:p>
          <a:p>
            <a:pPr lvl="0">
              <a:defRPr/>
            </a:pPr>
            <a:endParaRPr lang="en-GB" dirty="0"/>
          </a:p>
          <a:p>
            <a:pPr lvl="0">
              <a:defRPr/>
            </a:pPr>
            <a:endParaRPr lang="tr-T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0</TotalTime>
  <Words>1033</Words>
  <Application>Microsoft Office PowerPoint</Application>
  <PresentationFormat>Widescreen</PresentationFormat>
  <Paragraphs>218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Aptos</vt:lpstr>
      <vt:lpstr>Aptos (Textkörper)</vt:lpstr>
      <vt:lpstr>Aptos Display</vt:lpstr>
      <vt:lpstr>Arial</vt:lpstr>
      <vt:lpstr>Calibri</vt:lpstr>
      <vt:lpstr>Calibri Light</vt:lpstr>
      <vt:lpstr>Courier New</vt:lpstr>
      <vt:lpstr>Segoe UI</vt:lpstr>
      <vt:lpstr>Times New Roman</vt:lpstr>
      <vt:lpstr>Wingdings</vt:lpstr>
      <vt:lpstr>Office</vt:lpstr>
      <vt:lpstr>Benutzerdefiniertes Design</vt:lpstr>
      <vt:lpstr>Weekly report: Team Project Development</vt:lpstr>
      <vt:lpstr>List of content</vt:lpstr>
      <vt:lpstr>1. Tasks of the week </vt:lpstr>
      <vt:lpstr>2. Update Soil Conditions – Homs District</vt:lpstr>
      <vt:lpstr>3.1 Distance Analysis– Um Aledam</vt:lpstr>
      <vt:lpstr>3.2 Distance Analysis– Qattinah</vt:lpstr>
      <vt:lpstr>3.2 Distance Analysis– Qattinah</vt:lpstr>
      <vt:lpstr>3.3 Distance Analysis– Summary</vt:lpstr>
      <vt:lpstr>Bibliography – Project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Luis Urhahn | Elbe1</cp:lastModifiedBy>
  <cp:revision>6</cp:revision>
  <dcterms:created xsi:type="dcterms:W3CDTF">2025-09-29T09:28:46Z</dcterms:created>
  <dcterms:modified xsi:type="dcterms:W3CDTF">2025-10-06T11:33:12Z</dcterms:modified>
</cp:coreProperties>
</file>